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1" r:id="rId4"/>
    <p:sldId id="263" r:id="rId5"/>
    <p:sldId id="262" r:id="rId6"/>
    <p:sldId id="259" r:id="rId7"/>
    <p:sldId id="260" r:id="rId8"/>
    <p:sldId id="257" r:id="rId9"/>
    <p:sldId id="258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737" autoAdjust="0"/>
  </p:normalViewPr>
  <p:slideViewPr>
    <p:cSldViewPr>
      <p:cViewPr varScale="1">
        <p:scale>
          <a:sx n="68" d="100"/>
          <a:sy n="68" d="100"/>
        </p:scale>
        <p:origin x="-5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8E3FC8A-7EC2-43AC-ABD3-3EC4D4AD5A8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D9C0579-BFB7-4486-A936-31DB3C4D2F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Brochure/Samples%20of%20brochures/boat_brochure.docx" TargetMode="External"/><Relationship Id="rId2" Type="http://schemas.openxmlformats.org/officeDocument/2006/relationships/hyperlink" Target="Brochure/Samples%20of%20brochures/bears_brochure.docx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Brochure/Samples%20of%20brochures/ocean_brochure.docx" TargetMode="External"/><Relationship Id="rId4" Type="http://schemas.openxmlformats.org/officeDocument/2006/relationships/hyperlink" Target="Brochure/Samples%20of%20brochures/density_brochure.doc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Which%20Animal%20is%20Most%20Like%20a%20Human.xls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Guess%20that%20animal.pptx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10.1.2.11/?a=5843&amp;ch=3&amp;d=00076AA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s.howstuffworks.com/hsw/6025-biomes-grassland-video.htm" TargetMode="External"/><Relationship Id="rId7" Type="http://schemas.openxmlformats.org/officeDocument/2006/relationships/hyperlink" Target="http://videos.howstuffworks.com/hsw/8497-biomes-temperate-deciduous-forests-video.htm" TargetMode="External"/><Relationship Id="rId2" Type="http://schemas.openxmlformats.org/officeDocument/2006/relationships/hyperlink" Target="http://videos.howstuffworks.com/hsw/23530-biomes-of-the-world-marine-biomes-video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videos.howstuffworks.com/discovery/28112-assignment-discovery-the-tundra-biomes-video.htm" TargetMode="External"/><Relationship Id="rId5" Type="http://schemas.openxmlformats.org/officeDocument/2006/relationships/hyperlink" Target="http://videos.howstuffworks.com/hsw/6023-biomes-tropical-rain-forest-video.htm" TargetMode="External"/><Relationship Id="rId4" Type="http://schemas.openxmlformats.org/officeDocument/2006/relationships/hyperlink" Target="http://videos.howstuffworks.com/discovery/28106-assignment-discovery-desert-biomes-video.htm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10.1.2.11/?a=47766&amp;ch=2&amp;d=00299AA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2155825"/>
          </a:xfrm>
        </p:spPr>
        <p:txBody>
          <a:bodyPr>
            <a:normAutofit/>
          </a:bodyPr>
          <a:lstStyle/>
          <a:p>
            <a:r>
              <a:rPr lang="en-US" sz="12000" dirty="0" smtClean="0"/>
              <a:t>ANIMALS</a:t>
            </a:r>
            <a:endParaRPr lang="en-US" sz="12000" dirty="0"/>
          </a:p>
        </p:txBody>
      </p:sp>
      <p:pic>
        <p:nvPicPr>
          <p:cNvPr id="1026" name="Picture 2" descr="C:\Documents and Settings\lheinz\Local Settings\Temporary Internet Files\Content.IE5\8P2FS1EN\MPj026252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038600"/>
            <a:ext cx="1374648" cy="20568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Documents and Settings\lheinz\Local Settings\Temporary Internet Files\Content.IE5\SHIROX2N\MPj043846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191000"/>
            <a:ext cx="2092995" cy="1728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C:\Documents and Settings\lheinz\Local Settings\Temporary Internet Files\Content.IE5\8P2FS1EN\MPj0444365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038600"/>
            <a:ext cx="1373218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2667000"/>
          </a:xfrm>
        </p:spPr>
        <p:txBody>
          <a:bodyPr>
            <a:normAutofit fontScale="90000"/>
          </a:bodyPr>
          <a:lstStyle/>
          <a:p>
            <a:r>
              <a:rPr sz="9600" smtClean="0"/>
              <a:t>SAMPLE BROCHURES</a:t>
            </a:r>
            <a:endParaRPr lang="en-US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38100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Sample </a:t>
            </a:r>
            <a:r>
              <a:rPr lang="en-US" dirty="0" smtClean="0">
                <a:hlinkClick r:id="rId2" action="ppaction://hlinkfile"/>
              </a:rPr>
              <a:t>bear</a:t>
            </a:r>
            <a:r>
              <a:rPr lang="en-US" dirty="0" smtClean="0"/>
              <a:t> brochure</a:t>
            </a:r>
          </a:p>
          <a:p>
            <a:pPr algn="ctr"/>
            <a:r>
              <a:rPr lang="en-US" dirty="0" smtClean="0"/>
              <a:t>Sample </a:t>
            </a:r>
            <a:r>
              <a:rPr lang="en-US" dirty="0" smtClean="0">
                <a:hlinkClick r:id="rId3" action="ppaction://hlinkfile"/>
              </a:rPr>
              <a:t>boat</a:t>
            </a:r>
            <a:r>
              <a:rPr lang="en-US" dirty="0" smtClean="0"/>
              <a:t> brochure</a:t>
            </a:r>
          </a:p>
          <a:p>
            <a:pPr algn="ctr"/>
            <a:r>
              <a:rPr lang="en-US" dirty="0" smtClean="0"/>
              <a:t>Sample </a:t>
            </a:r>
            <a:r>
              <a:rPr lang="en-US" dirty="0" smtClean="0">
                <a:hlinkClick r:id="rId4" action="ppaction://hlinkfile"/>
              </a:rPr>
              <a:t>density</a:t>
            </a:r>
            <a:r>
              <a:rPr lang="en-US" dirty="0" smtClean="0"/>
              <a:t> brochure</a:t>
            </a:r>
          </a:p>
          <a:p>
            <a:pPr algn="ctr"/>
            <a:r>
              <a:rPr lang="en-US" dirty="0" smtClean="0"/>
              <a:t>Sample </a:t>
            </a:r>
            <a:r>
              <a:rPr lang="en-US" dirty="0" smtClean="0">
                <a:hlinkClick r:id="rId5" action="ppaction://hlinkfile"/>
              </a:rPr>
              <a:t>ocean</a:t>
            </a:r>
            <a:r>
              <a:rPr lang="en-US" dirty="0" smtClean="0"/>
              <a:t> brochure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the “Third Grade Websites” page in the group drive.</a:t>
            </a:r>
          </a:p>
          <a:p>
            <a:r>
              <a:rPr lang="en-US" dirty="0" smtClean="0"/>
              <a:t>Click on the link and take the survey.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ANALYZING THE DATA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Let’s make a </a:t>
            </a:r>
            <a:r>
              <a:rPr lang="en-US" dirty="0" smtClean="0">
                <a:hlinkClick r:id="rId2" action="ppaction://hlinkfile"/>
              </a:rPr>
              <a:t>graph</a:t>
            </a:r>
            <a:r>
              <a:rPr lang="en-US" dirty="0" smtClean="0"/>
              <a:t> of our results…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Take the Survey to Find Out Which Animal You Think is Most Like a Human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7200" smtClean="0"/>
              <a:t>K W L    CHART</a:t>
            </a:r>
            <a:endParaRPr lang="en-US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71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38200" y="1524000"/>
          <a:ext cx="7543800" cy="4435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514600"/>
                <a:gridCol w="25146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</a:t>
                      </a:r>
                      <a:r>
                        <a:rPr lang="en-US" baseline="0" dirty="0" smtClean="0"/>
                        <a:t> DO YOU ALREADY KNOW?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 DO YOU WANT TO KNOW?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 HAVE YOU LEARNED?</a:t>
                      </a:r>
                      <a:endParaRPr lang="en-US" dirty="0"/>
                    </a:p>
                  </a:txBody>
                  <a:tcPr/>
                </a:tc>
              </a:tr>
              <a:tr h="367384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* This</a:t>
                      </a:r>
                      <a:r>
                        <a:rPr lang="en-US" baseline="0" dirty="0" smtClean="0"/>
                        <a:t> information will </a:t>
                      </a:r>
                    </a:p>
                    <a:p>
                      <a:r>
                        <a:rPr lang="en-US" baseline="0" dirty="0" smtClean="0"/>
                        <a:t>go into your brochure.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How do animals adapt to (or interact) with their habitat?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How are animals classified?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>
            <a:noAutofit/>
          </a:bodyPr>
          <a:lstStyle/>
          <a:p>
            <a:pPr algn="ctr"/>
            <a:r>
              <a:rPr sz="5400" smtClean="0"/>
              <a:t>ESSENTIAL QUESTIONS</a:t>
            </a:r>
            <a:endParaRPr lang="en-US" sz="5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1524000"/>
            <a:ext cx="845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http://www.hickerphoto.com/data/media/40/polar-bears-habitat_95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088748"/>
            <a:ext cx="3479228" cy="2312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3810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LEARNING   TARGETS</a:t>
            </a:r>
            <a:endParaRPr lang="en-US" sz="4000" dirty="0"/>
          </a:p>
        </p:txBody>
      </p:sp>
      <p:sp>
        <p:nvSpPr>
          <p:cNvPr id="5" name="Cloud 4"/>
          <p:cNvSpPr/>
          <p:nvPr/>
        </p:nvSpPr>
        <p:spPr>
          <a:xfrm>
            <a:off x="2895600" y="2895600"/>
            <a:ext cx="3124200" cy="1676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715000" y="2209800"/>
            <a:ext cx="9906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5448300" y="4000500"/>
            <a:ext cx="12954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971800" y="4419600"/>
            <a:ext cx="1295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1981200" y="2286000"/>
            <a:ext cx="1676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05600" y="18288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HABITATS</a:t>
            </a:r>
            <a:endParaRPr lang="en-US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3733800" y="3429000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ANIMALS</a:t>
            </a:r>
            <a:endParaRPr lang="en-US" sz="2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0" y="51816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LIFE CYCLE</a:t>
            </a:r>
            <a:endParaRPr lang="en-US" sz="2200" dirty="0"/>
          </a:p>
        </p:txBody>
      </p:sp>
      <p:sp>
        <p:nvSpPr>
          <p:cNvPr id="18" name="TextBox 17"/>
          <p:cNvSpPr txBox="1"/>
          <p:nvPr/>
        </p:nvSpPr>
        <p:spPr>
          <a:xfrm>
            <a:off x="1219200" y="5486400"/>
            <a:ext cx="2514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CLASSIFICATION</a:t>
            </a:r>
            <a:endParaRPr lang="en-US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" y="1752600"/>
            <a:ext cx="198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BASIC NEEDS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2155825"/>
          </a:xfrm>
        </p:spPr>
        <p:txBody>
          <a:bodyPr>
            <a:normAutofit/>
          </a:bodyPr>
          <a:lstStyle/>
          <a:p>
            <a:r>
              <a:rPr lang="en-US" sz="9600" dirty="0" smtClean="0"/>
              <a:t>BASIC NEEDS</a:t>
            </a:r>
            <a:endParaRPr lang="en-US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4267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</a:t>
            </a:r>
            <a:r>
              <a:rPr lang="en-US" dirty="0" smtClean="0">
                <a:hlinkClick r:id="rId2" action="ppaction://hlinkpres?slideindex=1&amp;slidetitle="/>
              </a:rPr>
              <a:t>Guess that Animal</a:t>
            </a:r>
            <a:r>
              <a:rPr lang="en-US" dirty="0" smtClean="0"/>
              <a:t>” PowerPoint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371600"/>
          </a:xfrm>
        </p:spPr>
        <p:txBody>
          <a:bodyPr>
            <a:noAutofit/>
          </a:bodyPr>
          <a:lstStyle/>
          <a:p>
            <a:r>
              <a:rPr lang="en-US" sz="7600" dirty="0" smtClean="0"/>
              <a:t>CLASSIFICATION</a:t>
            </a:r>
            <a:endParaRPr lang="en-US" sz="76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2133600"/>
            <a:ext cx="685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IS IT A CARNIVORE, HERBIVORE, OR OMNIVORE?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3810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will watch ALL ABOUT FOOD CHAINS through Safari Montage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4343400"/>
            <a:ext cx="335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Classification Link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2514599"/>
          </a:xfrm>
        </p:spPr>
        <p:txBody>
          <a:bodyPr>
            <a:noAutofit/>
          </a:bodyPr>
          <a:lstStyle/>
          <a:p>
            <a:r>
              <a:rPr lang="en-US" sz="12500" dirty="0" smtClean="0"/>
              <a:t>HABITATS</a:t>
            </a:r>
            <a:endParaRPr lang="en-US" sz="125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3810000"/>
          <a:ext cx="7391400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5700"/>
                <a:gridCol w="3695700"/>
              </a:tblGrid>
              <a:tr h="8382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3200" dirty="0" smtClean="0"/>
                        <a:t>  </a:t>
                      </a:r>
                      <a:r>
                        <a:rPr lang="en-US" sz="3200" dirty="0" smtClean="0">
                          <a:hlinkClick r:id="rId2"/>
                        </a:rPr>
                        <a:t>OCEAN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3200" dirty="0" smtClean="0"/>
                        <a:t>  </a:t>
                      </a:r>
                      <a:r>
                        <a:rPr lang="en-US" sz="3200" dirty="0" smtClean="0">
                          <a:hlinkClick r:id="rId3"/>
                        </a:rPr>
                        <a:t>GRASSLANDS</a:t>
                      </a:r>
                      <a:endParaRPr lang="en-US" sz="3200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3200" dirty="0" smtClean="0"/>
                        <a:t>  </a:t>
                      </a:r>
                      <a:r>
                        <a:rPr lang="en-US" sz="3200" dirty="0" smtClean="0">
                          <a:hlinkClick r:id="rId4"/>
                        </a:rPr>
                        <a:t>DESERT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3200" dirty="0" smtClean="0"/>
                        <a:t>  </a:t>
                      </a:r>
                      <a:r>
                        <a:rPr lang="en-US" sz="3200" dirty="0" smtClean="0">
                          <a:hlinkClick r:id="rId5"/>
                        </a:rPr>
                        <a:t>RAINFOREST</a:t>
                      </a:r>
                      <a:endParaRPr lang="en-US" sz="3200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3200" dirty="0" smtClean="0"/>
                        <a:t>  </a:t>
                      </a:r>
                      <a:r>
                        <a:rPr lang="en-US" sz="3200" dirty="0" smtClean="0">
                          <a:hlinkClick r:id="rId6"/>
                        </a:rPr>
                        <a:t>TUNDRA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3200" dirty="0" smtClean="0"/>
                        <a:t>  </a:t>
                      </a:r>
                      <a:r>
                        <a:rPr lang="en-US" sz="3200" dirty="0" smtClean="0">
                          <a:hlinkClick r:id="rId7"/>
                        </a:rPr>
                        <a:t>FOREST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2155825"/>
          </a:xfrm>
        </p:spPr>
        <p:txBody>
          <a:bodyPr>
            <a:normAutofit fontScale="90000"/>
          </a:bodyPr>
          <a:lstStyle/>
          <a:p>
            <a:r>
              <a:rPr lang="en-US" sz="12000" dirty="0" smtClean="0"/>
              <a:t>LIFE CYCLE</a:t>
            </a:r>
            <a:endParaRPr lang="en-US" sz="12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3810000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hlinkClick r:id="rId2"/>
              </a:rPr>
              <a:t>Bill Nye Clip on Life Cycle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361</TotalTime>
  <Words>176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ANIMALS</vt:lpstr>
      <vt:lpstr>Take the Survey to Find Out Which Animal You Think is Most Like a Human</vt:lpstr>
      <vt:lpstr>K W L    CHART</vt:lpstr>
      <vt:lpstr>ESSENTIAL QUESTIONS</vt:lpstr>
      <vt:lpstr>Slide 5</vt:lpstr>
      <vt:lpstr>BASIC NEEDS</vt:lpstr>
      <vt:lpstr>CLASSIFICATION</vt:lpstr>
      <vt:lpstr>HABITATS</vt:lpstr>
      <vt:lpstr>LIFE CYCLE</vt:lpstr>
      <vt:lpstr>SAMPLE BROCHURES</vt:lpstr>
    </vt:vector>
  </TitlesOfParts>
  <Company>Kimberly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l</dc:creator>
  <cp:lastModifiedBy>KErdmann</cp:lastModifiedBy>
  <cp:revision>33</cp:revision>
  <dcterms:created xsi:type="dcterms:W3CDTF">2010-01-18T17:49:18Z</dcterms:created>
  <dcterms:modified xsi:type="dcterms:W3CDTF">2010-02-24T21:19:26Z</dcterms:modified>
</cp:coreProperties>
</file>